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3" d="100"/>
          <a:sy n="53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EF4AB-994D-447D-BB4E-5D2679B62F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 well-crafted argument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113C2-CC21-4D3D-AFA0-9754C1B6E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Finding evidence using REHUGO</a:t>
            </a:r>
          </a:p>
        </p:txBody>
      </p:sp>
    </p:spTree>
    <p:extLst>
      <p:ext uri="{BB962C8B-B14F-4D97-AF65-F5344CB8AC3E}">
        <p14:creationId xmlns:p14="http://schemas.microsoft.com/office/powerpoint/2010/main" val="303008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37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E4A04-4B5F-439A-998D-407A8652C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5046" y="1395663"/>
            <a:ext cx="9140712" cy="4704348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Reading	</a:t>
            </a:r>
          </a:p>
          <a:p>
            <a:r>
              <a:rPr lang="en-US" sz="4400" dirty="0"/>
              <a:t>Entertainment</a:t>
            </a:r>
          </a:p>
          <a:p>
            <a:r>
              <a:rPr lang="en-US" sz="4400" dirty="0"/>
              <a:t>History</a:t>
            </a:r>
          </a:p>
          <a:p>
            <a:r>
              <a:rPr lang="en-US" sz="4400" dirty="0"/>
              <a:t>Universal Truth</a:t>
            </a:r>
          </a:p>
          <a:p>
            <a:r>
              <a:rPr lang="en-US" sz="4400" dirty="0"/>
              <a:t>Government</a:t>
            </a:r>
          </a:p>
          <a:p>
            <a:r>
              <a:rPr lang="en-US" sz="4400" dirty="0"/>
              <a:t>Observation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641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C79E-C973-4E4A-A6C6-3D566CDC0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76726"/>
            <a:ext cx="8991600" cy="902369"/>
          </a:xfrm>
        </p:spPr>
        <p:txBody>
          <a:bodyPr>
            <a:noAutofit/>
          </a:bodyPr>
          <a:lstStyle/>
          <a:p>
            <a:r>
              <a:rPr lang="en-US" sz="2800" dirty="0"/>
              <a:t>Common errors in writing the AP Argument essay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0B546-CE69-4D37-8AAF-1C7B2E3F6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1576137"/>
            <a:ext cx="6801612" cy="464418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1. Not understanding the task or the direction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2.  Merely paraphrasing the passage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3.  Not taking a definite stand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4.  Using inappropriate or weak evidence to support your </a:t>
            </a:r>
          </a:p>
          <a:p>
            <a:pPr algn="l"/>
            <a:r>
              <a:rPr lang="en-US" dirty="0"/>
              <a:t>position														</a:t>
            </a:r>
          </a:p>
          <a:p>
            <a:pPr algn="l"/>
            <a:r>
              <a:rPr lang="en-US" dirty="0"/>
              <a:t>5. Writing a stylistic analysis of the passage instead of a persuasive essay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004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243</TotalTime>
  <Words>50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Creating a well-crafted argument</vt:lpstr>
      <vt:lpstr>PowerPoint Presentation</vt:lpstr>
      <vt:lpstr>PowerPoint Presentation</vt:lpstr>
      <vt:lpstr>Common errors in writing the AP Argument essay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well-crafted argument</dc:title>
  <dc:creator>Alsobrook</dc:creator>
  <cp:lastModifiedBy>ADRIEN  ALSOBROOK</cp:lastModifiedBy>
  <cp:revision>3</cp:revision>
  <dcterms:created xsi:type="dcterms:W3CDTF">2019-04-05T04:19:03Z</dcterms:created>
  <dcterms:modified xsi:type="dcterms:W3CDTF">2019-04-05T16:06:48Z</dcterms:modified>
</cp:coreProperties>
</file>